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5" r:id="rId9"/>
    <p:sldId id="262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7" autoAdjust="0"/>
    <p:restoredTop sz="94660"/>
  </p:normalViewPr>
  <p:slideViewPr>
    <p:cSldViewPr snapToGrid="0">
      <p:cViewPr varScale="1">
        <p:scale>
          <a:sx n="94" d="100"/>
          <a:sy n="94" d="100"/>
        </p:scale>
        <p:origin x="11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652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6925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4601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5775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4478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6772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9475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4561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9366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7961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016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A252A-3CAF-4330-BFA4-548223C3BB8E}" type="datetimeFigureOut">
              <a:rPr kumimoji="1" lang="ja-JP" altLang="en-US" smtClean="0"/>
              <a:t>2019/11/12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641AA-93A0-43EA-AAC0-DEF173ECD1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0381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5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楕円 3"/>
          <p:cNvSpPr/>
          <p:nvPr/>
        </p:nvSpPr>
        <p:spPr>
          <a:xfrm>
            <a:off x="164592" y="11301984"/>
            <a:ext cx="2743200" cy="2596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39095" y="5465883"/>
            <a:ext cx="603793" cy="59787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sp>
        <p:nvSpPr>
          <p:cNvPr id="18" name="楕円 17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9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sp>
        <p:nvSpPr>
          <p:cNvPr id="15" name="楕円 14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pic>
        <p:nvPicPr>
          <p:cNvPr id="16" name="図 1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47123" y="4733460"/>
            <a:ext cx="680028" cy="7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54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sp>
        <p:nvSpPr>
          <p:cNvPr id="15" name="楕円 14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pic>
        <p:nvPicPr>
          <p:cNvPr id="16" name="図 1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47123" y="4733460"/>
            <a:ext cx="680028" cy="703888"/>
          </a:xfrm>
          <a:prstGeom prst="rect">
            <a:avLst/>
          </a:prstGeom>
        </p:spPr>
      </p:pic>
      <p:pic>
        <p:nvPicPr>
          <p:cNvPr id="17" name="図 1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946828" y="4978843"/>
            <a:ext cx="680028" cy="7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37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sp>
        <p:nvSpPr>
          <p:cNvPr id="15" name="楕円 14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pic>
        <p:nvPicPr>
          <p:cNvPr id="16" name="図 1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47123" y="4733460"/>
            <a:ext cx="680028" cy="703888"/>
          </a:xfrm>
          <a:prstGeom prst="rect">
            <a:avLst/>
          </a:prstGeom>
        </p:spPr>
      </p:pic>
      <p:pic>
        <p:nvPicPr>
          <p:cNvPr id="17" name="図 1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949204" y="4978843"/>
            <a:ext cx="680028" cy="703888"/>
          </a:xfrm>
          <a:prstGeom prst="rect">
            <a:avLst/>
          </a:prstGeom>
        </p:spPr>
      </p:pic>
      <p:pic>
        <p:nvPicPr>
          <p:cNvPr id="18" name="図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639909" y="5386524"/>
            <a:ext cx="680028" cy="7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65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sp>
        <p:nvSpPr>
          <p:cNvPr id="15" name="楕円 14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pic>
        <p:nvPicPr>
          <p:cNvPr id="19" name="図 18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55915" y="4715876"/>
            <a:ext cx="680028" cy="703888"/>
          </a:xfrm>
          <a:prstGeom prst="rect">
            <a:avLst/>
          </a:prstGeom>
        </p:spPr>
      </p:pic>
      <p:pic>
        <p:nvPicPr>
          <p:cNvPr id="20" name="図 19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944016" y="4992031"/>
            <a:ext cx="680028" cy="703888"/>
          </a:xfrm>
          <a:prstGeom prst="rect">
            <a:avLst/>
          </a:prstGeom>
        </p:spPr>
      </p:pic>
      <p:pic>
        <p:nvPicPr>
          <p:cNvPr id="21" name="図 20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624044" y="5412132"/>
            <a:ext cx="680028" cy="703888"/>
          </a:xfrm>
          <a:prstGeom prst="rect">
            <a:avLst/>
          </a:prstGeom>
        </p:spPr>
      </p:pic>
      <p:sp>
        <p:nvSpPr>
          <p:cNvPr id="22" name="楕円 21"/>
          <p:cNvSpPr/>
          <p:nvPr/>
        </p:nvSpPr>
        <p:spPr>
          <a:xfrm>
            <a:off x="1808520" y="628702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 smtClean="0">
                <a:solidFill>
                  <a:schemeClr val="tx1"/>
                </a:solidFill>
              </a:rPr>
              <a:t>3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713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11111E-6 L 0.00378 0.14815 " pathEditMode="relative" rAng="0" ptsTypes="AA">
                                      <p:cBhvr>
                                        <p:cTn id="6" dur="9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740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3.33333E-6 L -0.05052 0.13611 " pathEditMode="relative" rAng="0" ptsTypes="AA">
                                      <p:cBhvr>
                                        <p:cTn id="8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26" y="68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-0.10274 0.06968 " pathEditMode="relative" rAng="0" ptsTypes="AA">
                                      <p:cBhvr>
                                        <p:cTn id="10" dur="9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30" y="3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900"/>
                            </p:stCondLst>
                            <p:childTnLst>
                              <p:par>
                                <p:cTn id="1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00"/>
                            </p:stCondLst>
                            <p:childTnLst>
                              <p:par>
                                <p:cTn id="1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sp>
        <p:nvSpPr>
          <p:cNvPr id="15" name="楕円 14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sp>
        <p:nvSpPr>
          <p:cNvPr id="22" name="楕円 21"/>
          <p:cNvSpPr/>
          <p:nvPr/>
        </p:nvSpPr>
        <p:spPr>
          <a:xfrm>
            <a:off x="1808520" y="628702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 smtClean="0">
                <a:solidFill>
                  <a:schemeClr val="tx1"/>
                </a:solidFill>
              </a:rPr>
              <a:t>3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56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sp>
        <p:nvSpPr>
          <p:cNvPr id="15" name="楕円 14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sp>
        <p:nvSpPr>
          <p:cNvPr id="22" name="楕円 21"/>
          <p:cNvSpPr/>
          <p:nvPr/>
        </p:nvSpPr>
        <p:spPr>
          <a:xfrm>
            <a:off x="1808520" y="628702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 smtClean="0">
                <a:solidFill>
                  <a:schemeClr val="tx1"/>
                </a:solidFill>
              </a:rPr>
              <a:t>3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593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800" dirty="0">
                <a:solidFill>
                  <a:schemeClr val="tx1"/>
                </a:solidFill>
              </a:rPr>
              <a:t>2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sp>
        <p:nvSpPr>
          <p:cNvPr id="15" name="楕円 14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 smtClean="0">
                <a:solidFill>
                  <a:schemeClr val="tx1"/>
                </a:solidFill>
              </a:rPr>
              <a:t>3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92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4800" dirty="0">
                <a:solidFill>
                  <a:schemeClr val="tx1"/>
                </a:solidFill>
              </a:rPr>
              <a:t>3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83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209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楕円 3"/>
          <p:cNvSpPr/>
          <p:nvPr/>
        </p:nvSpPr>
        <p:spPr>
          <a:xfrm>
            <a:off x="164592" y="11301984"/>
            <a:ext cx="2743200" cy="2596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46728" y="4732178"/>
            <a:ext cx="680028" cy="7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95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楕円 14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sp>
        <p:nvSpPr>
          <p:cNvPr id="16" name="楕円 15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pic>
        <p:nvPicPr>
          <p:cNvPr id="18" name="図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55915" y="4715876"/>
            <a:ext cx="680028" cy="7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99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sp>
        <p:nvSpPr>
          <p:cNvPr id="15" name="楕円 14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pic>
        <p:nvPicPr>
          <p:cNvPr id="16" name="図 1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47123" y="4733460"/>
            <a:ext cx="680028" cy="703888"/>
          </a:xfrm>
          <a:prstGeom prst="rect">
            <a:avLst/>
          </a:prstGeom>
        </p:spPr>
      </p:pic>
      <p:pic>
        <p:nvPicPr>
          <p:cNvPr id="17" name="図 1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946828" y="4978843"/>
            <a:ext cx="680028" cy="7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318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sp>
        <p:nvSpPr>
          <p:cNvPr id="15" name="楕円 14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pic>
        <p:nvPicPr>
          <p:cNvPr id="16" name="図 1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47123" y="4733460"/>
            <a:ext cx="680028" cy="703888"/>
          </a:xfrm>
          <a:prstGeom prst="rect">
            <a:avLst/>
          </a:prstGeom>
        </p:spPr>
      </p:pic>
      <p:pic>
        <p:nvPicPr>
          <p:cNvPr id="17" name="図 16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949204" y="4978843"/>
            <a:ext cx="680028" cy="703888"/>
          </a:xfrm>
          <a:prstGeom prst="rect">
            <a:avLst/>
          </a:prstGeom>
        </p:spPr>
      </p:pic>
      <p:pic>
        <p:nvPicPr>
          <p:cNvPr id="18" name="図 1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639909" y="5386524"/>
            <a:ext cx="680028" cy="7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99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sp>
        <p:nvSpPr>
          <p:cNvPr id="15" name="楕円 14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pic>
        <p:nvPicPr>
          <p:cNvPr id="19" name="図 18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55915" y="4715876"/>
            <a:ext cx="680028" cy="703888"/>
          </a:xfrm>
          <a:prstGeom prst="rect">
            <a:avLst/>
          </a:prstGeom>
        </p:spPr>
      </p:pic>
      <p:pic>
        <p:nvPicPr>
          <p:cNvPr id="20" name="図 19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944016" y="4992031"/>
            <a:ext cx="680028" cy="703888"/>
          </a:xfrm>
          <a:prstGeom prst="rect">
            <a:avLst/>
          </a:prstGeom>
        </p:spPr>
      </p:pic>
      <p:pic>
        <p:nvPicPr>
          <p:cNvPr id="21" name="図 20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624044" y="5412132"/>
            <a:ext cx="680028" cy="703888"/>
          </a:xfrm>
          <a:prstGeom prst="rect">
            <a:avLst/>
          </a:prstGeom>
        </p:spPr>
      </p:pic>
      <p:sp>
        <p:nvSpPr>
          <p:cNvPr id="22" name="楕円 21"/>
          <p:cNvSpPr/>
          <p:nvPr/>
        </p:nvSpPr>
        <p:spPr>
          <a:xfrm>
            <a:off x="1808520" y="6287020"/>
            <a:ext cx="498691" cy="49820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 smtClean="0">
                <a:solidFill>
                  <a:schemeClr val="tx1"/>
                </a:solidFill>
              </a:rPr>
              <a:t>3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855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11111E-6 L 0.00378 0.14815 " pathEditMode="relative" rAng="0" ptsTypes="AA">
                                      <p:cBhvr>
                                        <p:cTn id="6" dur="9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740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3.33333E-6 L -0.05052 0.13611 " pathEditMode="relative" rAng="0" ptsTypes="AA">
                                      <p:cBhvr>
                                        <p:cTn id="8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26" y="68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-0.10274 0.06968 " pathEditMode="relative" rAng="0" ptsTypes="AA">
                                      <p:cBhvr>
                                        <p:cTn id="10" dur="9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30" y="3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900"/>
                            </p:stCondLst>
                            <p:childTnLst>
                              <p:par>
                                <p:cTn id="1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00"/>
                            </p:stCondLst>
                            <p:childTnLst>
                              <p:par>
                                <p:cTn id="1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楕円 3"/>
          <p:cNvSpPr/>
          <p:nvPr/>
        </p:nvSpPr>
        <p:spPr>
          <a:xfrm>
            <a:off x="164592" y="11301984"/>
            <a:ext cx="2743200" cy="2596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46728" y="4732178"/>
            <a:ext cx="680028" cy="703888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922153" y="4997221"/>
            <a:ext cx="680028" cy="7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72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楕円 3"/>
          <p:cNvSpPr/>
          <p:nvPr/>
        </p:nvSpPr>
        <p:spPr>
          <a:xfrm>
            <a:off x="164592" y="11301984"/>
            <a:ext cx="2743200" cy="2596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46728" y="4732178"/>
            <a:ext cx="680028" cy="703888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947108" y="4974417"/>
            <a:ext cx="680028" cy="703888"/>
          </a:xfrm>
          <a:prstGeom prst="rect">
            <a:avLst/>
          </a:prstGeom>
        </p:spPr>
      </p:pic>
      <p:pic>
        <p:nvPicPr>
          <p:cNvPr id="16" name="図 1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618561" y="5386501"/>
            <a:ext cx="680028" cy="7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6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楕円 3"/>
          <p:cNvSpPr/>
          <p:nvPr/>
        </p:nvSpPr>
        <p:spPr>
          <a:xfrm>
            <a:off x="164592" y="11301984"/>
            <a:ext cx="2743200" cy="2596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56679" y="5439507"/>
            <a:ext cx="603793" cy="59787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46728" y="4732178"/>
            <a:ext cx="680028" cy="703888"/>
          </a:xfrm>
          <a:prstGeom prst="rect">
            <a:avLst/>
          </a:prstGeom>
        </p:spPr>
      </p:pic>
      <p:pic>
        <p:nvPicPr>
          <p:cNvPr id="12" name="図 11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947108" y="4974417"/>
            <a:ext cx="680028" cy="703888"/>
          </a:xfrm>
          <a:prstGeom prst="rect">
            <a:avLst/>
          </a:prstGeom>
        </p:spPr>
      </p:pic>
      <p:pic>
        <p:nvPicPr>
          <p:cNvPr id="16" name="図 1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618561" y="5386501"/>
            <a:ext cx="680028" cy="703888"/>
          </a:xfrm>
          <a:prstGeom prst="rect">
            <a:avLst/>
          </a:prstGeom>
        </p:spPr>
      </p:pic>
      <p:sp>
        <p:nvSpPr>
          <p:cNvPr id="2" name="楕円 1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140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7037E-6 L 0.00378 0.14815 " pathEditMode="relative" rAng="0" ptsTypes="AA">
                                      <p:cBhvr>
                                        <p:cTn id="6" dur="9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740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7037E-7 L -0.05729 0.12755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65" y="636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07407E-6 L -0.10482 0.06968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47" y="3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楕円 3"/>
          <p:cNvSpPr/>
          <p:nvPr/>
        </p:nvSpPr>
        <p:spPr>
          <a:xfrm>
            <a:off x="164592" y="11301984"/>
            <a:ext cx="2743200" cy="2596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39095" y="5465883"/>
            <a:ext cx="603793" cy="597877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232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楕円 3"/>
          <p:cNvSpPr/>
          <p:nvPr/>
        </p:nvSpPr>
        <p:spPr>
          <a:xfrm>
            <a:off x="164592" y="11301984"/>
            <a:ext cx="2743200" cy="2596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39095" y="5465883"/>
            <a:ext cx="603793" cy="597877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pic>
        <p:nvPicPr>
          <p:cNvPr id="12" name="図 11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46728" y="4732178"/>
            <a:ext cx="680028" cy="7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351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楕円 3"/>
          <p:cNvSpPr/>
          <p:nvPr/>
        </p:nvSpPr>
        <p:spPr>
          <a:xfrm>
            <a:off x="164592" y="11301984"/>
            <a:ext cx="2743200" cy="25968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39095" y="5465883"/>
            <a:ext cx="603793" cy="597877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  <p:pic>
        <p:nvPicPr>
          <p:cNvPr id="12" name="図 11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46728" y="4732178"/>
            <a:ext cx="680028" cy="703888"/>
          </a:xfrm>
          <a:prstGeom prst="rect">
            <a:avLst/>
          </a:prstGeom>
        </p:spPr>
      </p:pic>
      <p:pic>
        <p:nvPicPr>
          <p:cNvPr id="15" name="図 1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955521" y="4992031"/>
            <a:ext cx="680028" cy="7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68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2" b="4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07" t="63363" b="5000"/>
          <a:stretch/>
        </p:blipFill>
        <p:spPr>
          <a:xfrm>
            <a:off x="-7093" y="4507523"/>
            <a:ext cx="3754315" cy="2350477"/>
          </a:xfrm>
          <a:prstGeom prst="rect">
            <a:avLst/>
          </a:prstGeom>
        </p:spPr>
      </p:pic>
      <p:sp>
        <p:nvSpPr>
          <p:cNvPr id="6" name="楕円 5"/>
          <p:cNvSpPr/>
          <p:nvPr/>
        </p:nvSpPr>
        <p:spPr>
          <a:xfrm>
            <a:off x="1224300" y="6277708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/>
          <p:cNvSpPr/>
          <p:nvPr/>
        </p:nvSpPr>
        <p:spPr>
          <a:xfrm>
            <a:off x="164592" y="4755112"/>
            <a:ext cx="644300" cy="65801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/>
          <p:cNvSpPr/>
          <p:nvPr/>
        </p:nvSpPr>
        <p:spPr>
          <a:xfrm>
            <a:off x="964692" y="5004227"/>
            <a:ext cx="644300" cy="65801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/>
          <p:cNvSpPr/>
          <p:nvPr/>
        </p:nvSpPr>
        <p:spPr>
          <a:xfrm>
            <a:off x="1639095" y="5465883"/>
            <a:ext cx="603793" cy="597877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/>
        </p:nvSpPr>
        <p:spPr>
          <a:xfrm>
            <a:off x="1808520" y="6292361"/>
            <a:ext cx="490201" cy="48797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55915" y="4715876"/>
            <a:ext cx="680028" cy="703888"/>
          </a:xfrm>
          <a:prstGeom prst="rect">
            <a:avLst/>
          </a:prstGeom>
        </p:spPr>
      </p:pic>
      <p:pic>
        <p:nvPicPr>
          <p:cNvPr id="15" name="図 1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944016" y="4992031"/>
            <a:ext cx="680028" cy="703888"/>
          </a:xfrm>
          <a:prstGeom prst="rect">
            <a:avLst/>
          </a:prstGeom>
        </p:spPr>
      </p:pic>
      <p:pic>
        <p:nvPicPr>
          <p:cNvPr id="16" name="図 1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6389" b="92222" l="1927" r="106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64" t="76667" r="89615" b="8205"/>
          <a:stretch/>
        </p:blipFill>
        <p:spPr>
          <a:xfrm>
            <a:off x="1624044" y="5412132"/>
            <a:ext cx="680028" cy="703888"/>
          </a:xfrm>
          <a:prstGeom prst="rect">
            <a:avLst/>
          </a:prstGeom>
        </p:spPr>
      </p:pic>
      <p:sp>
        <p:nvSpPr>
          <p:cNvPr id="18" name="楕円 17"/>
          <p:cNvSpPr/>
          <p:nvPr/>
        </p:nvSpPr>
        <p:spPr>
          <a:xfrm>
            <a:off x="1210660" y="6267480"/>
            <a:ext cx="498691" cy="498202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solidFill>
                  <a:schemeClr val="tx1"/>
                </a:solidFill>
              </a:rPr>
              <a:t>2</a:t>
            </a:r>
            <a:endParaRPr kumimoji="1" lang="ja-JP" altLang="en-US" sz="3200" dirty="0">
              <a:solidFill>
                <a:schemeClr val="tx1"/>
              </a:solidFill>
            </a:endParaRPr>
          </a:p>
        </p:txBody>
      </p:sp>
      <p:sp>
        <p:nvSpPr>
          <p:cNvPr id="5" name="楕円 4"/>
          <p:cNvSpPr/>
          <p:nvPr/>
        </p:nvSpPr>
        <p:spPr>
          <a:xfrm>
            <a:off x="49094" y="5660721"/>
            <a:ext cx="1154310" cy="111961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/>
          <p:cNvSpPr/>
          <p:nvPr/>
        </p:nvSpPr>
        <p:spPr>
          <a:xfrm>
            <a:off x="199822" y="5802893"/>
            <a:ext cx="852854" cy="835270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800" dirty="0" smtClean="0">
                <a:solidFill>
                  <a:schemeClr val="tx1"/>
                </a:solidFill>
              </a:rPr>
              <a:t>1</a:t>
            </a:r>
            <a:endParaRPr kumimoji="1" lang="ja-JP" altLang="en-US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299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11111E-6 L 0.00378 0.14815 " pathEditMode="relative" rAng="0" ptsTypes="AA">
                                      <p:cBhvr>
                                        <p:cTn id="6" dur="9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740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3.33333E-6 L -0.05052 0.13611 " pathEditMode="relative" rAng="0" ptsTypes="AA">
                                      <p:cBhvr>
                                        <p:cTn id="8" dur="9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26" y="680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07407E-6 L -0.10274 0.06968 " pathEditMode="relative" rAng="0" ptsTypes="AA">
                                      <p:cBhvr>
                                        <p:cTn id="10" dur="9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30" y="3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00"/>
                            </p:stCondLst>
                            <p:childTnLst>
                              <p:par>
                                <p:cTn id="1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900"/>
                            </p:stCondLst>
                            <p:childTnLst>
                              <p:par>
                                <p:cTn id="1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900"/>
                            </p:stCondLst>
                            <p:childTnLst>
                              <p:par>
                                <p:cTn id="1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35</Words>
  <Application>Microsoft Office PowerPoint</Application>
  <PresentationFormat>ワイド画面</PresentationFormat>
  <Paragraphs>35</Paragraphs>
  <Slides>23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27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game101</dc:creator>
  <cp:lastModifiedBy>game101</cp:lastModifiedBy>
  <cp:revision>5</cp:revision>
  <dcterms:created xsi:type="dcterms:W3CDTF">2019-11-12T01:13:57Z</dcterms:created>
  <dcterms:modified xsi:type="dcterms:W3CDTF">2019-11-12T04:04:54Z</dcterms:modified>
</cp:coreProperties>
</file>

<file path=docProps/thumbnail.jpeg>
</file>